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378" r:id="rId4"/>
    <p:sldId id="312" r:id="rId5"/>
    <p:sldId id="313" r:id="rId6"/>
    <p:sldId id="353" r:id="rId7"/>
    <p:sldId id="375" r:id="rId8"/>
    <p:sldId id="368" r:id="rId9"/>
    <p:sldId id="369" r:id="rId10"/>
    <p:sldId id="372" r:id="rId11"/>
    <p:sldId id="373" r:id="rId12"/>
    <p:sldId id="374" r:id="rId13"/>
    <p:sldId id="370" r:id="rId14"/>
    <p:sldId id="371" r:id="rId15"/>
    <p:sldId id="377" r:id="rId16"/>
    <p:sldId id="376" r:id="rId17"/>
    <p:sldId id="380" r:id="rId18"/>
    <p:sldId id="381" r:id="rId19"/>
    <p:sldId id="417" r:id="rId20"/>
    <p:sldId id="382" r:id="rId21"/>
    <p:sldId id="383" r:id="rId22"/>
    <p:sldId id="386" r:id="rId23"/>
    <p:sldId id="387" r:id="rId24"/>
    <p:sldId id="384" r:id="rId25"/>
    <p:sldId id="385" r:id="rId26"/>
    <p:sldId id="388" r:id="rId27"/>
    <p:sldId id="389" r:id="rId28"/>
    <p:sldId id="390" r:id="rId29"/>
    <p:sldId id="393" r:id="rId30"/>
    <p:sldId id="392" r:id="rId31"/>
    <p:sldId id="395" r:id="rId32"/>
    <p:sldId id="394" r:id="rId33"/>
    <p:sldId id="391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6" r:id="rId52"/>
    <p:sldId id="414" r:id="rId53"/>
    <p:sldId id="351" r:id="rId54"/>
    <p:sldId id="418" r:id="rId55"/>
    <p:sldId id="415" r:id="rId56"/>
    <p:sldId id="285" r:id="rId57"/>
    <p:sldId id="367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exend Deca" panose="020B0604020202020204" charset="0"/>
      <p:regular r:id="rId64"/>
    </p:embeddedFont>
    <p:embeddedFont>
      <p:font typeface="Muli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4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9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9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1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06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3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9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2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9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0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7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41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2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6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2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15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16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9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2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71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7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0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56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16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1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15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27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5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45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03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14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4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9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2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514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58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9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2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nakiev.com/blog/jupyter-virtual-env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3095" y="725994"/>
            <a:ext cx="7642521" cy="37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356863"/>
            <a:ext cx="7643825" cy="45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083631F-3F14-40D2-A5A0-EA615AD4CC3A}"/>
              </a:ext>
            </a:extLst>
          </p:cNvPr>
          <p:cNvSpPr txBox="1">
            <a:spLocks/>
          </p:cNvSpPr>
          <p:nvPr/>
        </p:nvSpPr>
        <p:spPr>
          <a:xfrm>
            <a:off x="608658" y="26252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3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Names cannot start with numbers.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can be no spaces, use _ instead.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Can’t use these symbols :”’&lt;&gt;/?|\()!@#$%^&amp;*~-+=[],.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Avoid using words that have special meaning in Python like list.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best practice user lowercase letters.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easy and meaningful name and related to the problem.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268731D-6A95-4BBE-A4C6-3AA96F51AFB2}"/>
              </a:ext>
            </a:extLst>
          </p:cNvPr>
          <p:cNvSpPr txBox="1">
            <a:spLocks/>
          </p:cNvSpPr>
          <p:nvPr/>
        </p:nvSpPr>
        <p:spPr>
          <a:xfrm>
            <a:off x="608658" y="604317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variables assignment</a:t>
            </a:r>
          </a:p>
        </p:txBody>
      </p:sp>
    </p:spTree>
    <p:extLst>
      <p:ext uri="{BB962C8B-B14F-4D97-AF65-F5344CB8AC3E}">
        <p14:creationId xmlns:p14="http://schemas.microsoft.com/office/powerpoint/2010/main" val="28027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528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101" y="1108756"/>
            <a:ext cx="7717797" cy="3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542177"/>
            <a:ext cx="7643825" cy="42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6086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835" y="56157"/>
            <a:ext cx="5167241" cy="57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417" y="342375"/>
            <a:ext cx="5270517" cy="50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927" y="325630"/>
            <a:ext cx="6937996" cy="5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Comparison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00" y="617593"/>
            <a:ext cx="4948440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3750" y="525462"/>
            <a:ext cx="5836455" cy="4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9548" y="132915"/>
            <a:ext cx="6265503" cy="54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6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6686" y="845795"/>
            <a:ext cx="6187921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2263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1966" y="714785"/>
            <a:ext cx="6922124" cy="4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01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 (faster and immutable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8713" y="686924"/>
            <a:ext cx="7486581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F2D5307E-A9DA-4C10-B467-023D400CF6F6}"/>
              </a:ext>
            </a:extLst>
          </p:cNvPr>
          <p:cNvSpPr txBox="1">
            <a:spLocks/>
          </p:cNvSpPr>
          <p:nvPr/>
        </p:nvSpPr>
        <p:spPr>
          <a:xfrm>
            <a:off x="405801" y="928957"/>
            <a:ext cx="8017354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when you have immutable values and need faster processing on them</a:t>
            </a:r>
          </a:p>
        </p:txBody>
      </p:sp>
    </p:spTree>
    <p:extLst>
      <p:ext uri="{BB962C8B-B14F-4D97-AF65-F5344CB8AC3E}">
        <p14:creationId xmlns:p14="http://schemas.microsoft.com/office/powerpoint/2010/main" val="300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28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 (unique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5521" y="573510"/>
            <a:ext cx="7333633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2EB7F4E-BAA9-4008-9EA4-F4AAF82CB696}"/>
              </a:ext>
            </a:extLst>
          </p:cNvPr>
          <p:cNvSpPr txBox="1">
            <a:spLocks/>
          </p:cNvSpPr>
          <p:nvPr/>
        </p:nvSpPr>
        <p:spPr>
          <a:xfrm>
            <a:off x="667119" y="992748"/>
            <a:ext cx="447643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intersections &amp; union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0008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0270" y="573510"/>
            <a:ext cx="7609696" cy="4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51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1265" y="186355"/>
            <a:ext cx="6762567" cy="5522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795FD-3586-4CA5-A9C7-DCAB1E1896C3}"/>
              </a:ext>
            </a:extLst>
          </p:cNvPr>
          <p:cNvSpPr/>
          <p:nvPr/>
        </p:nvSpPr>
        <p:spPr>
          <a:xfrm>
            <a:off x="2043952" y="2045304"/>
            <a:ext cx="121023" cy="151049"/>
          </a:xfrm>
          <a:prstGeom prst="rect">
            <a:avLst/>
          </a:prstGeom>
          <a:solidFill>
            <a:srgbClr val="282A36"/>
          </a:solidFill>
          <a:ln>
            <a:solidFill>
              <a:srgbClr val="282A3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144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945" y="113607"/>
            <a:ext cx="6762567" cy="5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7126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552" y="0"/>
            <a:ext cx="4371843" cy="55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540CE-868D-496B-910E-0FDFA722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4732" y="-133151"/>
            <a:ext cx="4473806" cy="5769884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022235" y="402771"/>
            <a:ext cx="1787166" cy="33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7EF9736-C3AB-4435-9608-849746869176}"/>
              </a:ext>
            </a:extLst>
          </p:cNvPr>
          <p:cNvSpPr txBox="1">
            <a:spLocks/>
          </p:cNvSpPr>
          <p:nvPr/>
        </p:nvSpPr>
        <p:spPr>
          <a:xfrm>
            <a:off x="5213235" y="402771"/>
            <a:ext cx="1787166" cy="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5666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9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659092" y="314287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Enumerate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Zip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Sorted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 &amp; max and abs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49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403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920" y="745379"/>
            <a:ext cx="8085351" cy="4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5922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9489" y="466929"/>
            <a:ext cx="6114812" cy="4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48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 &amp; Map, Filter, Reduce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729976" y="24466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Reduce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Lambda Expression</a:t>
            </a:r>
          </a:p>
        </p:txBody>
      </p:sp>
    </p:spTree>
    <p:extLst>
      <p:ext uri="{BB962C8B-B14F-4D97-AF65-F5344CB8AC3E}">
        <p14:creationId xmlns:p14="http://schemas.microsoft.com/office/powerpoint/2010/main" val="17461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802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1DF7C5E-9C47-4B52-B9CE-F169F07B6FCF}"/>
              </a:ext>
            </a:extLst>
          </p:cNvPr>
          <p:cNvSpPr txBox="1">
            <a:spLocks/>
          </p:cNvSpPr>
          <p:nvPr/>
        </p:nvSpPr>
        <p:spPr>
          <a:xfrm>
            <a:off x="843390" y="18667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Local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6402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30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688665" y="3205104"/>
            <a:ext cx="54652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Module is a file which contains various Python functions and global variables. It is simply just .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extension file which has python executable code.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Package is a collection of modules. 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Library is a collection of packages.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Framework is a collection of libraries.</a:t>
            </a:r>
          </a:p>
        </p:txBody>
      </p:sp>
    </p:spTree>
    <p:extLst>
      <p:ext uri="{BB962C8B-B14F-4D97-AF65-F5344CB8AC3E}">
        <p14:creationId xmlns:p14="http://schemas.microsoft.com/office/powerpoint/2010/main" val="4064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764753" y="2872022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Random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Datetime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 external code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module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873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2395" y="398174"/>
            <a:ext cx="6124480" cy="4947695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622DB43-CA72-48A4-B237-DB8B144D52D3}"/>
              </a:ext>
            </a:extLst>
          </p:cNvPr>
          <p:cNvSpPr txBox="1">
            <a:spLocks/>
          </p:cNvSpPr>
          <p:nvPr/>
        </p:nvSpPr>
        <p:spPr>
          <a:xfrm>
            <a:off x="5206283" y="22127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https://janakiev.com/blog/jupyter-virtual-envs/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8892AB1-B1A7-4809-A000-3424FD7F981A}"/>
              </a:ext>
            </a:extLst>
          </p:cNvPr>
          <p:cNvSpPr txBox="1">
            <a:spLocks/>
          </p:cNvSpPr>
          <p:nvPr/>
        </p:nvSpPr>
        <p:spPr>
          <a:xfrm>
            <a:off x="4901482" y="16328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add jupyter kernel for this newly created enviroment</a:t>
            </a: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8151" y="591237"/>
            <a:ext cx="6949453" cy="4561569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D261C1C1-F461-4604-9BBC-33FFBF922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961175C0-6A90-4893-9CD0-ACF6CC65B3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9518" y="349183"/>
            <a:ext cx="6916616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Thanos.py &gt;_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5DBF-0952-48B0-B9FD-F01D1FE3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" y="1153442"/>
            <a:ext cx="4965405" cy="3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3481" y="545019"/>
            <a:ext cx="6124481" cy="325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6A8CF-BD21-42CE-A316-0C981D27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73481" y="2167763"/>
            <a:ext cx="6124481" cy="31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751368"/>
            <a:ext cx="6767945" cy="464387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54C2C035-E6C7-4EDA-B88F-482420DBE941}"/>
              </a:ext>
            </a:extLst>
          </p:cNvPr>
          <p:cNvSpPr txBox="1">
            <a:spLocks/>
          </p:cNvSpPr>
          <p:nvPr/>
        </p:nvSpPr>
        <p:spPr>
          <a:xfrm>
            <a:off x="703824" y="2713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82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178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875" y="734407"/>
            <a:ext cx="7672249" cy="45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1856</Words>
  <Application>Microsoft Office PowerPoint</Application>
  <PresentationFormat>On-screen Show (16:9)</PresentationFormat>
  <Paragraphs>654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Muli</vt:lpstr>
      <vt:lpstr>Consolas</vt:lpstr>
      <vt:lpstr>Lexend Deca</vt:lpstr>
      <vt:lpstr>Muli Regular</vt:lpstr>
      <vt:lpstr>Arial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Input &amp; Output</vt:lpstr>
      <vt:lpstr>Input &amp; Output</vt:lpstr>
      <vt:lpstr>PowerPoint Presentation</vt:lpstr>
      <vt:lpstr>Variables</vt:lpstr>
      <vt:lpstr>Variables</vt:lpstr>
      <vt:lpstr>Variables</vt:lpstr>
      <vt:lpstr>Variables</vt:lpstr>
      <vt:lpstr>PowerPoint Presentation</vt:lpstr>
      <vt:lpstr>Data types</vt:lpstr>
      <vt:lpstr>Data types</vt:lpstr>
      <vt:lpstr>PowerPoint Presentation</vt:lpstr>
      <vt:lpstr>Numbers &amp; Math</vt:lpstr>
      <vt:lpstr>Numbers &amp; Math</vt:lpstr>
      <vt:lpstr>Numbers &amp; Math</vt:lpstr>
      <vt:lpstr>PowerPoint Presentation</vt:lpstr>
      <vt:lpstr>Boolean &amp; Comparison and Logic</vt:lpstr>
      <vt:lpstr>Boolean &amp; Comparison and Logic</vt:lpstr>
      <vt:lpstr>Boolean &amp; Comparison and Logic</vt:lpstr>
      <vt:lpstr>PowerPoint Presentation</vt:lpstr>
      <vt:lpstr>Strings</vt:lpstr>
      <vt:lpstr>PowerPoint Presentation</vt:lpstr>
      <vt:lpstr>Lists</vt:lpstr>
      <vt:lpstr>PowerPoint Presentation</vt:lpstr>
      <vt:lpstr>Tuples (faster and immutable lists)</vt:lpstr>
      <vt:lpstr>PowerPoint Presentation</vt:lpstr>
      <vt:lpstr>Sets (unique lists)</vt:lpstr>
      <vt:lpstr>PowerPoint Presentation</vt:lpstr>
      <vt:lpstr>Dictionaries</vt:lpstr>
      <vt:lpstr>PowerPoint Presentation</vt:lpstr>
      <vt:lpstr>File Handling</vt:lpstr>
      <vt:lpstr>PowerPoint Presentation</vt:lpstr>
      <vt:lpstr>If Conditions</vt:lpstr>
      <vt:lpstr>PowerPoint Presentation</vt:lpstr>
      <vt:lpstr>For Loops</vt:lpstr>
      <vt:lpstr>PowerPoint Presentation</vt:lpstr>
      <vt:lpstr>Built-in functions &amp; Operators</vt:lpstr>
      <vt:lpstr>PowerPoint Presentation</vt:lpstr>
      <vt:lpstr>List Comprehensions</vt:lpstr>
      <vt:lpstr>PowerPoint Presentation</vt:lpstr>
      <vt:lpstr>Functions</vt:lpstr>
      <vt:lpstr>PowerPoint Presentation</vt:lpstr>
      <vt:lpstr>Lambda Expressions &amp; Map, Filter, Reduce</vt:lpstr>
      <vt:lpstr>PowerPoint Presentation</vt:lpstr>
      <vt:lpstr>Variables Scope</vt:lpstr>
      <vt:lpstr>PowerPoint Presentation</vt:lpstr>
      <vt:lpstr>Modules &amp; Packages</vt:lpstr>
      <vt:lpstr>Modules &amp; Packages</vt:lpstr>
      <vt:lpstr>Conda enviroments</vt:lpstr>
      <vt:lpstr>Conda enviroments</vt:lpstr>
      <vt:lpstr>Time for  Thanos.py &gt;_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150</cp:revision>
  <dcterms:modified xsi:type="dcterms:W3CDTF">2020-07-11T19:24:35Z</dcterms:modified>
</cp:coreProperties>
</file>